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E478FD-AA00-7EF5-CF53-AEC7697DE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265346-335D-1179-F0B8-907516430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BB0A1-09FF-3307-120C-44F55DBB4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AAF16-92AD-4386-B10E-F7802493FBC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42781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DCF7B-015A-4A0A-9777-281B03A88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0035BD-CB3E-6877-CF67-CF704EA47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65A4C3-B705-D275-21F0-2710F084F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923EE-5DE5-47E6-927D-5233C34CEE5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3120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750CC-8F9F-E246-7D73-6E47778E9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3DBF6-BF41-DF9E-E409-9A74D08C8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A0991-3D44-65CA-BCD9-8F1677184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D7ED3-4C7A-407C-8064-119C4B3C82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82308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08EBEF-7E60-12E9-7878-5E7064EE72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8E883-24D1-2CA0-06B2-BAD4003F8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B423CF-78A6-7308-1A69-1053C3A5A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0DC2D2-9FB8-46FC-B8F8-6EE0F14488E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6553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5E29A-D26A-A0DD-D6C5-812AADC61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8D769A-EF58-D155-B774-153CAF5846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2E456-0C5C-EE23-7EC9-DCF2C73FD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1E7AD-505D-4330-A128-9803184CED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736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5CD86A3-58FF-DEE4-15A0-5292CB9B4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B9500C-63D8-9EDC-9DA6-57CC41A2D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0294280-F8E0-B4E5-31E9-34CC09294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8329C-AE0D-4572-9ED9-E8FC0C5185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6843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16486F68-72D8-84EF-BAFA-EB395653B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71A652F-FABD-0C81-EB44-33CCA0B29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9E96BC-2BE3-9A72-CD0B-3E1955920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664C6-3CEE-4637-A031-9326CE205C9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5815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759EA1-CEA8-58DE-B9AB-8DC8BE7B0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89B05E-38A3-472D-9054-4631C5E35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7D9648E-62EF-22A0-954F-3AA6E7679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AC5672-CA33-4A49-8E68-5B8CF04E929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1205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D6DF8A-15D4-CD0D-C389-A7E8F73F1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5DAE12E-1AD0-9B3C-2E80-8F3D5D4C9B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E1DC8779-C650-7807-7291-0F0E62CF2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9DC5A-7E75-4147-8F21-13AC075FFA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10261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6B281C-121C-4B87-2B76-65AF248E1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DC5EB6E-27BB-B504-97C5-F8DBBFDC4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BD105BA-3CCF-F3AD-516D-4799B74F4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C986-1BD1-4489-830E-67645E6D23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8089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C848C3D-3CA5-9877-12B7-16A32ED2D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03ECC0-203E-A911-9905-61FE439A7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7A7EE5-0D11-8653-34ED-8EE1B2AB2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8E25E-BA57-43AD-A7B5-E3AB7B90B30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1295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7FFF0431-9C6A-72BC-BC88-D1D6DDB417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6B14853-9734-E025-8BAB-674551BECD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913D9-F706-9C18-3AB9-0612762184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F96EFE-B5D6-78F6-54C8-0DE5C7B503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A3C46-1D97-8756-F08C-F71F4BE807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DFB554-04B9-48F9-A9BC-FADDC8F311A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6">
            <a:extLst>
              <a:ext uri="{FF2B5EF4-FFF2-40B4-BE49-F238E27FC236}">
                <a16:creationId xmlns:a16="http://schemas.microsoft.com/office/drawing/2014/main" id="{B870B9BE-5D0C-3C81-81E0-8BCAD423DBB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525780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 do not ask thee, Lord,</a:t>
            </a:r>
          </a:p>
          <a:p>
            <a:r>
              <a:rPr lang="en-US" altLang="en-US" sz="4000" dirty="0"/>
              <a:t>That all my life may be</a:t>
            </a:r>
          </a:p>
          <a:p>
            <a:r>
              <a:rPr lang="en-US" altLang="en-US" sz="4000" dirty="0"/>
              <a:t>An easy, smooth and pleasant path;</a:t>
            </a:r>
          </a:p>
          <a:p>
            <a:r>
              <a:rPr lang="en-US" altLang="en-US" sz="4000" dirty="0"/>
              <a:t>‘</a:t>
            </a:r>
            <a:r>
              <a:rPr lang="en-US" altLang="en-US" sz="4000" dirty="0" err="1"/>
              <a:t>Twould</a:t>
            </a:r>
            <a:r>
              <a:rPr lang="en-US" altLang="en-US" sz="4000" dirty="0"/>
              <a:t> not be good for me,</a:t>
            </a:r>
          </a:p>
          <a:p>
            <a:r>
              <a:rPr lang="en-US" altLang="en-US" sz="4000" dirty="0"/>
              <a:t>But O I ask today</a:t>
            </a:r>
          </a:p>
          <a:p>
            <a:r>
              <a:rPr lang="en-US" altLang="en-US" sz="4000" dirty="0"/>
              <a:t>That grace and strength be given</a:t>
            </a:r>
          </a:p>
          <a:p>
            <a:r>
              <a:rPr lang="en-US" altLang="en-US" sz="4000" dirty="0"/>
              <a:t>To keep me fighting all the way</a:t>
            </a:r>
          </a:p>
          <a:p>
            <a:r>
              <a:rPr lang="en-US" altLang="en-US" sz="4000" dirty="0"/>
              <a:t>That leads to God and Heaven.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8E16409-F94C-982E-17EF-8F0163BAAD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68801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 do not ask thee, Lord,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That tears may never flow,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Or that the world may always smile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Upon me as I go.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From thee fell drops of blood;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 thorn-crown pressed Thy brow;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Thy suffering brought thee victory then,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thou canst help me now.</a:t>
            </a:r>
            <a:endParaRPr lang="en-AU" sz="4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93FF74C6-F10A-56C7-25AE-E1A3BC17D7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150"/>
            <a:ext cx="9144000" cy="5761038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what if strength should fail,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heart more deeply bleed?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Or what if dark and lonely days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Draw forth the cry of need?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That cry will bring thee down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My needy soul to fill,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And thou wilt teach my yearning heart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300" dirty="0"/>
              <a:t>To know and do thy will.</a:t>
            </a:r>
          </a:p>
        </p:txBody>
      </p:sp>
      <p:sp>
        <p:nvSpPr>
          <p:cNvPr id="4099" name="TextBox 7">
            <a:extLst>
              <a:ext uri="{FF2B5EF4-FFF2-40B4-BE49-F238E27FC236}">
                <a16:creationId xmlns:a16="http://schemas.microsoft.com/office/drawing/2014/main" id="{0120A51C-945D-4BC4-B2C9-A429648A1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525" y="6021388"/>
            <a:ext cx="6099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200"/>
              <a:t>I do not ask thee, Lord </a:t>
            </a:r>
          </a:p>
          <a:p>
            <a:pPr eaLnBrk="1" hangingPunct="1"/>
            <a:r>
              <a:rPr lang="en-US" altLang="en-US" sz="1200"/>
              <a:t>Fannie Jolliffe (1862-1943)</a:t>
            </a:r>
          </a:p>
          <a:p>
            <a:pPr eaLnBrk="1" hangingPunct="1"/>
            <a:r>
              <a:rPr lang="en-US" altLang="en-US" sz="1200"/>
              <a:t>© The General of The Salvation Army </a:t>
            </a:r>
            <a:endParaRPr lang="en-AU" altLang="en-US"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187</Words>
  <Application>Microsoft Office PowerPoint</Application>
  <PresentationFormat>Widescreen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586 I do not ask thee, Lord.</dc:title>
  <dc:creator>Perth Fortress</dc:creator>
  <cp:lastModifiedBy>Narelle Wheaton</cp:lastModifiedBy>
  <cp:revision>7</cp:revision>
  <dcterms:created xsi:type="dcterms:W3CDTF">2000-02-26T10:19:47Z</dcterms:created>
  <dcterms:modified xsi:type="dcterms:W3CDTF">2023-07-27T02:16:35Z</dcterms:modified>
</cp:coreProperties>
</file>